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397700" cy="43195875"/>
  <p:notesSz cx="6858000" cy="9144000"/>
  <p:defaultTextStyle>
    <a:defPPr>
      <a:defRPr lang="es-419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4E9E9"/>
          </a:solidFill>
        </a:fill>
      </a:tcStyle>
    </a:wholeTbl>
    <a:band1H>
      <a:tcStyle>
        <a:tcBdr/>
        <a:fill>
          <a:solidFill>
            <a:srgbClr val="E8D0D0"/>
          </a:solidFill>
        </a:fill>
      </a:tcStyle>
    </a:band1H>
    <a:band1V>
      <a:tcStyle>
        <a:tcBdr/>
        <a:fill>
          <a:solidFill>
            <a:srgbClr val="E8D0D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4E9E9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/>
        <a:fill>
          <a:solidFill>
            <a:srgbClr val="F4E9E9"/>
          </a:solidFill>
        </a:fill>
      </a:tcStyle>
    </a:firstRow>
  </a:tblStyle>
  <a:tblStyle styleId="{D7AC3CCA-C797-4891-BE02-D94E43425B78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1V>
      <a:tcStyle>
        <a:tcBdr/>
        <a:fill>
          <a:solidFill>
            <a:srgbClr val="CBCBCB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7E7E7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/>
        <a:fill>
          <a:solidFill>
            <a:srgbClr val="E7E7E7"/>
          </a:solidFill>
        </a:fill>
      </a:tcStyle>
    </a:firstRow>
  </a:tblStyle>
  <a:tblStyle styleId="{91EBBBCC-DAD2-459C-BE2E-F6DE35CF9A28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  <a:fill>
          <a:solidFill>
            <a:srgbClr val="EFF3EA"/>
          </a:solidFill>
        </a:fill>
      </a:tcStyle>
    </a:wholeTbl>
    <a:band1H>
      <a:tcStyle>
        <a:tcBdr/>
        <a:fill>
          <a:solidFill>
            <a:srgbClr val="DEE7D1"/>
          </a:solidFill>
        </a:fill>
      </a:tcStyle>
    </a:band1H>
    <a:band1V>
      <a:tcStyle>
        <a:tcBdr/>
        <a:fill>
          <a:solidFill>
            <a:srgbClr val="DEE7D1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FF3EA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8064A2"/>
          </a:solidFill>
        </a:fill>
      </a:tcStyle>
    </a:firstRow>
  </a:tblStyle>
  <a:tblStyle styleId="{22838BEF-8BB2-4498-84A7-C5851F593DF1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4BACC6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4BACC6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4BACC6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BACC6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F1F5"/>
          </a:solidFill>
        </a:fill>
      </a:tcStyle>
    </a:wholeTbl>
    <a:band1H>
      <a:tcStyle>
        <a:tcBdr/>
        <a:fill>
          <a:solidFill>
            <a:srgbClr val="D0E3EA"/>
          </a:solidFill>
        </a:fill>
      </a:tcStyle>
    </a:band1H>
    <a:band1V>
      <a:tcStyle>
        <a:tcBdr/>
        <a:fill>
          <a:solidFill>
            <a:srgbClr val="D0E3EA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4BACC6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9F1F5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/>
        <a:fill>
          <a:solidFill>
            <a:srgbClr val="E9F1F5"/>
          </a:solidFill>
        </a:fill>
      </a:tcStyle>
    </a:firstRow>
  </a:tblStyle>
  <a:tblStyle styleId="{073A0DAA-6AF3-43AB-8588-CEC1D06C72B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BCB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000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21E4AEA4-8DFA-4A89-87EB-49C32662AFE0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4E9E9"/>
          </a:solidFill>
        </a:fill>
      </a:tcStyle>
    </a:wholeTbl>
    <a:band1H>
      <a:tcStyle>
        <a:tcBdr/>
        <a:fill>
          <a:solidFill>
            <a:srgbClr val="E8D0D0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E8D0D0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C0504D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C0504D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C0504D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C0504D"/>
          </a:solidFill>
        </a:fill>
      </a:tcStyle>
    </a:firstRow>
  </a:tblStyle>
  <a:tblStyle styleId="{F5AB1C69-6EDB-4FF4-983F-18BD219EF322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FF3EA"/>
          </a:solidFill>
        </a:fill>
      </a:tcStyle>
    </a:wholeTbl>
    <a:band1H>
      <a:tcStyle>
        <a:tcBdr/>
        <a:fill>
          <a:solidFill>
            <a:srgbClr val="DEE7D1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EE7D1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9BBB59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9BBB59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9BBB59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9BBB59"/>
          </a:solidFill>
        </a:fill>
      </a:tcStyle>
    </a:firstRow>
  </a:tblStyle>
  <a:tblStyle styleId="{E8B1032C-EA38-4F05-BA0D-38AFFFC7BED3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79646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79646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79646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79646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F79646"/>
          </a:solidFill>
        </a:fill>
      </a:tcStyle>
    </a:band1H>
    <a:band1V>
      <a:tcStyle>
        <a:tcBdr/>
        <a:fill>
          <a:solidFill>
            <a:srgbClr val="F79646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F79646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79646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5DA37D80-6434-44D0-A028-1B22A696006F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C0504D"/>
          </a:solidFill>
        </a:fill>
      </a:tcStyle>
    </a:band1H>
    <a:band1V>
      <a:tcStyle>
        <a:tcBdr/>
        <a:fill>
          <a:solidFill>
            <a:srgbClr val="C0504D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69CF1AB2-1976-4502-BF36-3FF5EA218861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DF4"/>
          </a:solidFill>
        </a:fill>
      </a:tcStyle>
    </a:wholeTbl>
    <a:band1H>
      <a:tcStyle>
        <a:tcBdr/>
        <a:fill>
          <a:solidFill>
            <a:srgbClr val="D0D8E8"/>
          </a:solidFill>
        </a:fill>
      </a:tcStyle>
    </a:band1H>
    <a:band1V>
      <a:tcStyle>
        <a:tcBdr/>
        <a:fill>
          <a:solidFill>
            <a:srgbClr val="D0D8E8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9EDF4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/>
        <a:fill>
          <a:solidFill>
            <a:srgbClr val="E9EDF4"/>
          </a:solidFill>
        </a:fill>
      </a:tcStyle>
    </a:firstRow>
  </a:tblStyle>
  <a:tblStyle styleId="{00A15C55-8517-42AA-B614-E9B94910E393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EAF0"/>
          </a:solidFill>
        </a:fill>
      </a:tcStyle>
    </a:wholeTbl>
    <a:band1H>
      <a:tcStyle>
        <a:tcBdr/>
        <a:fill>
          <a:solidFill>
            <a:srgbClr val="D8D3E0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8D3E0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8064A2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8064A2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8064A2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8064A2"/>
          </a:solidFill>
        </a:fill>
      </a:tcStyle>
    </a:firstRow>
  </a:tblStyle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DF4"/>
          </a:solidFill>
        </a:fill>
      </a:tcStyle>
    </a:wholeTbl>
    <a:band1H>
      <a:tcStyle>
        <a:tcBdr/>
        <a:fill>
          <a:solidFill>
            <a:srgbClr val="D0D8E8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0D8E8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F81BD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F81BD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F81BD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F81BD"/>
          </a:solidFill>
        </a:fill>
      </a:tcStyle>
    </a:firstRow>
  </a:tblStyle>
  <a:tblStyle styleId="{0505E3EF-67EA-436B-97B2-0124C06EBD24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9BBB59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9BBB59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9BBB59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9BBB59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FF3EA"/>
          </a:solidFill>
        </a:fill>
      </a:tcStyle>
    </a:wholeTbl>
    <a:band1H>
      <a:tcStyle>
        <a:tcBdr/>
        <a:fill>
          <a:solidFill>
            <a:srgbClr val="DEE7D1"/>
          </a:solidFill>
        </a:fill>
      </a:tcStyle>
    </a:band1H>
    <a:band1V>
      <a:tcStyle>
        <a:tcBdr/>
        <a:fill>
          <a:solidFill>
            <a:srgbClr val="DEE7D1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9BBB59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FF3EA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/>
        <a:fill>
          <a:solidFill>
            <a:srgbClr val="EFF3EA"/>
          </a:solidFill>
        </a:fill>
      </a:tcStyle>
    </a:firstRow>
  </a:tblStyle>
  <a:tblStyle styleId="{C4B1156A-380E-4F78-BDF5-A606A8083BF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8064A2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8064A2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8064A2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8064A2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EAF0"/>
          </a:solidFill>
        </a:fill>
      </a:tcStyle>
    </a:wholeTbl>
    <a:band1H>
      <a:tcStyle>
        <a:tcBdr/>
        <a:fill>
          <a:solidFill>
            <a:srgbClr val="D8D3E0"/>
          </a:solidFill>
        </a:fill>
      </a:tcStyle>
    </a:band1H>
    <a:band1V>
      <a:tcStyle>
        <a:tcBdr/>
        <a:fill>
          <a:solidFill>
            <a:srgbClr val="D8D3E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8064A2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DEAF0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/>
        <a:fill>
          <a:solidFill>
            <a:srgbClr val="EDEAF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7" d="100"/>
          <a:sy n="17" d="100"/>
        </p:scale>
        <p:origin x="3096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431467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defRPr>
            </a:lvl1pPr>
          </a:lstStyle>
          <a:p>
            <a:pPr lvl="0"/>
            <a:endParaRPr lang="es-ES"/>
          </a:p>
        </p:txBody>
      </p:sp>
      <p:sp>
        <p:nvSpPr>
          <p:cNvPr id="3" name="2 Marcador de fecha"/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431467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defRPr>
            </a:lvl1pPr>
          </a:lstStyle>
          <a:p>
            <a:pPr lvl="0"/>
            <a:fld id="{8796732F-124C-4A97-8897-D228F8292ED1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49" cy="3429000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4 Marcador de notas"/>
          <p:cNvSpPr txBox="1"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431467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defRPr>
            </a:lvl1pPr>
          </a:lstStyle>
          <a:p>
            <a:pPr lvl="0"/>
            <a:endParaRPr lang="es-ES"/>
          </a:p>
        </p:txBody>
      </p:sp>
      <p:sp>
        <p:nvSpPr>
          <p:cNvPr id="7" name="6 Marcador de número de diapositiva"/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431467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defRPr>
            </a:lvl1pPr>
          </a:lstStyle>
          <a:p>
            <a:pPr lvl="0"/>
            <a:fld id="{FF14A30A-B2BF-490E-8B7C-BB9065CBDA58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0428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0">
      <a:lnSpc>
        <a:spcPct val="100000"/>
      </a:lnSpc>
      <a:spcBef>
        <a:spcPts val="500"/>
      </a:spcBef>
      <a:spcAft>
        <a:spcPts val="0"/>
      </a:spcAft>
      <a:buNone/>
      <a:tabLst/>
      <a:defRPr lang="es-ES" sz="14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5608" marR="0" lvl="1" indent="0" algn="l" defTabSz="914400" rtl="0" fontAlgn="auto" hangingPunct="0">
      <a:lnSpc>
        <a:spcPct val="100000"/>
      </a:lnSpc>
      <a:spcBef>
        <a:spcPts val="500"/>
      </a:spcBef>
      <a:spcAft>
        <a:spcPts val="0"/>
      </a:spcAft>
      <a:buNone/>
      <a:tabLst/>
      <a:defRPr lang="es-ES" sz="14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2808" marR="0" lvl="2" indent="0" algn="l" defTabSz="914400" rtl="0" fontAlgn="auto" hangingPunct="0">
      <a:lnSpc>
        <a:spcPct val="100000"/>
      </a:lnSpc>
      <a:spcBef>
        <a:spcPts val="500"/>
      </a:spcBef>
      <a:spcAft>
        <a:spcPts val="0"/>
      </a:spcAft>
      <a:buNone/>
      <a:tabLst/>
      <a:defRPr lang="es-ES" sz="14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0008" marR="0" lvl="3" indent="0" algn="l" defTabSz="914400" rtl="0" fontAlgn="auto" hangingPunct="0">
      <a:lnSpc>
        <a:spcPct val="100000"/>
      </a:lnSpc>
      <a:spcBef>
        <a:spcPts val="500"/>
      </a:spcBef>
      <a:spcAft>
        <a:spcPts val="0"/>
      </a:spcAft>
      <a:buNone/>
      <a:tabLst/>
      <a:defRPr lang="es-ES" sz="14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7208" marR="0" lvl="4" indent="0" algn="l" defTabSz="914400" rtl="0" fontAlgn="auto" hangingPunct="0">
      <a:lnSpc>
        <a:spcPct val="100000"/>
      </a:lnSpc>
      <a:spcBef>
        <a:spcPts val="500"/>
      </a:spcBef>
      <a:spcAft>
        <a:spcPts val="0"/>
      </a:spcAft>
      <a:buNone/>
      <a:tabLst/>
      <a:defRPr lang="es-ES" sz="14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4" name="3 Marcador de número de diapositiva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431323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6A59524-7752-47C9-89C1-D9CC7447C36C}" type="slidenum">
              <a:t>1</a:t>
            </a:fld>
            <a:endParaRPr lang="es-ES" sz="1200" b="0" i="0" u="none" strike="noStrike" kern="1200" cap="none" spc="0" baseline="0">
              <a:solidFill>
                <a:srgbClr val="000000"/>
              </a:solidFill>
              <a:uFillTx/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ctrTitle"/>
          </p:nvPr>
        </p:nvSpPr>
        <p:spPr>
          <a:xfrm>
            <a:off x="4049713" y="7069326"/>
            <a:ext cx="24298278" cy="15038560"/>
          </a:xfrm>
        </p:spPr>
        <p:txBody>
          <a:bodyPr anchor="b" anchorCtr="1"/>
          <a:lstStyle>
            <a:lvl1pPr algn="ctr">
              <a:defRPr sz="15944"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Subtítulo 2"/>
          <p:cNvSpPr txBox="1">
            <a:spLocks noGrp="1"/>
          </p:cNvSpPr>
          <p:nvPr>
            <p:ph type="subTitle" idx="1"/>
          </p:nvPr>
        </p:nvSpPr>
        <p:spPr>
          <a:xfrm>
            <a:off x="4049713" y="22687836"/>
            <a:ext cx="24298278" cy="10428997"/>
          </a:xfrm>
        </p:spPr>
        <p:txBody>
          <a:bodyPr anchorCtr="1"/>
          <a:lstStyle>
            <a:lvl1pPr marL="0" indent="0" algn="ctr">
              <a:buNone/>
              <a:defRPr sz="6378"/>
            </a:lvl1pPr>
          </a:lstStyle>
          <a:p>
            <a:pPr lvl="0"/>
            <a:r>
              <a:rPr lang="es-ES"/>
              <a:t>Haga clic para editar el estilo de subtítulo del patrón</a:t>
            </a:r>
            <a:endParaRPr lang="es-419"/>
          </a:p>
        </p:txBody>
      </p:sp>
      <p:sp>
        <p:nvSpPr>
          <p:cNvPr id="4" name="Marcador de fech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F437413-CA1D-420E-BE20-7390E4B8A5D1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5" name="Marcador de pie de página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Marcador de número de diapositiva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9E4B987-AF7C-4BA3-A73E-A108F2FC77C6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9766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vertical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fech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7E81AFE-4F4A-473F-92FE-740BE15552BB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5" name="Marcador de pie de página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Marcador de número de diapositiva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8DF0A9D-0CF5-4A04-B815-108F1982B226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1873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 txBox="1">
            <a:spLocks noGrp="1"/>
          </p:cNvSpPr>
          <p:nvPr>
            <p:ph type="title" orient="vert"/>
          </p:nvPr>
        </p:nvSpPr>
        <p:spPr>
          <a:xfrm>
            <a:off x="23184602" y="2299780"/>
            <a:ext cx="6985750" cy="3660650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vertical 2"/>
          <p:cNvSpPr txBox="1">
            <a:spLocks noGrp="1"/>
          </p:cNvSpPr>
          <p:nvPr>
            <p:ph type="body" orient="vert" idx="1"/>
          </p:nvPr>
        </p:nvSpPr>
        <p:spPr>
          <a:xfrm>
            <a:off x="2227341" y="2299780"/>
            <a:ext cx="20552292" cy="3660650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fech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EB3CE81-D018-4C02-86F9-2B7EBD6469D0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5" name="Marcador de pie de página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Marcador de número de diapositiva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0578322-88C5-4DC9-AACD-BF4122369334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6715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contenido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fech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B07D709-A02B-4833-B510-69B316BAF676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5" name="Marcador de pie de página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Marcador de número de diapositiva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F38D7F-5426-437E-9404-0B35DECB716D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0822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2210470" y="10768980"/>
            <a:ext cx="27943012" cy="17968280"/>
          </a:xfrm>
        </p:spPr>
        <p:txBody>
          <a:bodyPr anchor="b"/>
          <a:lstStyle>
            <a:lvl1pPr>
              <a:defRPr sz="15944"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2"/>
          <p:cNvSpPr txBox="1">
            <a:spLocks noGrp="1"/>
          </p:cNvSpPr>
          <p:nvPr>
            <p:ph type="body" idx="1"/>
          </p:nvPr>
        </p:nvSpPr>
        <p:spPr>
          <a:xfrm>
            <a:off x="2210470" y="28907247"/>
            <a:ext cx="27943012" cy="9449098"/>
          </a:xfrm>
        </p:spPr>
        <p:txBody>
          <a:bodyPr/>
          <a:lstStyle>
            <a:lvl1pPr marL="0" indent="0">
              <a:buNone/>
              <a:defRPr sz="6378">
                <a:solidFill>
                  <a:srgbClr val="898989"/>
                </a:solidFill>
              </a:defRPr>
            </a:lvl1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58167FC-D1D0-412E-AD27-97B433D374E8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5" name="Marcador de pie de página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Marcador de número de diapositiva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CF767D5-4897-4A1A-8587-4914BEDF1955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6141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contenido 2"/>
          <p:cNvSpPr txBox="1">
            <a:spLocks noGrp="1"/>
          </p:cNvSpPr>
          <p:nvPr>
            <p:ph idx="1"/>
          </p:nvPr>
        </p:nvSpPr>
        <p:spPr>
          <a:xfrm>
            <a:off x="2227341" y="11498900"/>
            <a:ext cx="13769026" cy="2740738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contenido 3"/>
          <p:cNvSpPr txBox="1">
            <a:spLocks noGrp="1"/>
          </p:cNvSpPr>
          <p:nvPr>
            <p:ph idx="2"/>
          </p:nvPr>
        </p:nvSpPr>
        <p:spPr>
          <a:xfrm>
            <a:off x="16401336" y="11498900"/>
            <a:ext cx="13769026" cy="2740738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5" name="Marcador de fecha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36C24AD-9D56-4B08-A59A-2A600F2E3A41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6" name="Marcador de pie de página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7" name="Marcador de número de diapositiva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99EA274-5CB8-4565-BA12-99A7D41B4886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0818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2231565" y="2299780"/>
            <a:ext cx="27943012" cy="834920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2"/>
          <p:cNvSpPr txBox="1">
            <a:spLocks noGrp="1"/>
          </p:cNvSpPr>
          <p:nvPr>
            <p:ph type="body" idx="1"/>
          </p:nvPr>
        </p:nvSpPr>
        <p:spPr>
          <a:xfrm>
            <a:off x="2231565" y="10588989"/>
            <a:ext cx="13705740" cy="5189503"/>
          </a:xfrm>
        </p:spPr>
        <p:txBody>
          <a:bodyPr anchor="b"/>
          <a:lstStyle>
            <a:lvl1pPr marL="0" indent="0">
              <a:buNone/>
              <a:defRPr sz="6378" b="1"/>
            </a:lvl1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 txBox="1">
            <a:spLocks noGrp="1"/>
          </p:cNvSpPr>
          <p:nvPr>
            <p:ph idx="2"/>
          </p:nvPr>
        </p:nvSpPr>
        <p:spPr>
          <a:xfrm>
            <a:off x="2231565" y="15778493"/>
            <a:ext cx="13705740" cy="2320778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5" name="Marcador de texto 4"/>
          <p:cNvSpPr txBox="1">
            <a:spLocks noGrp="1"/>
          </p:cNvSpPr>
          <p:nvPr>
            <p:ph type="body" idx="3"/>
          </p:nvPr>
        </p:nvSpPr>
        <p:spPr>
          <a:xfrm>
            <a:off x="16401336" y="10588989"/>
            <a:ext cx="13773241" cy="5189503"/>
          </a:xfrm>
        </p:spPr>
        <p:txBody>
          <a:bodyPr anchor="b"/>
          <a:lstStyle>
            <a:lvl1pPr marL="0" indent="0">
              <a:buNone/>
              <a:defRPr sz="6378" b="1"/>
            </a:lvl1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 txBox="1">
            <a:spLocks noGrp="1"/>
          </p:cNvSpPr>
          <p:nvPr>
            <p:ph idx="4"/>
          </p:nvPr>
        </p:nvSpPr>
        <p:spPr>
          <a:xfrm>
            <a:off x="16401336" y="15778493"/>
            <a:ext cx="13773241" cy="2320778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7" name="Marcador de fecha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C7DBE19-279E-4FAE-96D6-2823184558A4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8" name="Marcador de pie de página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9" name="Marcador de número de diapositiva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EA96ABF-035F-4CB4-8003-A1B5B4BB7C8F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4577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fecha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0F35EB-FB78-4E07-99DA-A30B0B882E2C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4" name="Marcador de pie de página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5" name="Marcador de número de diapositiva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CA52651-2F73-4814-B3B5-E14B71C739A5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3153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FE5BED2-F7F2-4061-A2CD-0AEC922C3B09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3" name="Marcador de pie de página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4" name="Marcador de número de diapositiva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DDBF51E-97D6-4DE8-B5DD-75659D744736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5049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2231565" y="2879729"/>
            <a:ext cx="10449104" cy="10079038"/>
          </a:xfrm>
        </p:spPr>
        <p:txBody>
          <a:bodyPr anchor="b"/>
          <a:lstStyle>
            <a:lvl1pPr>
              <a:defRPr sz="8503"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contenido 2"/>
          <p:cNvSpPr txBox="1">
            <a:spLocks noGrp="1"/>
          </p:cNvSpPr>
          <p:nvPr>
            <p:ph idx="1"/>
          </p:nvPr>
        </p:nvSpPr>
        <p:spPr>
          <a:xfrm>
            <a:off x="13773241" y="6219410"/>
            <a:ext cx="16401336" cy="30697066"/>
          </a:xfrm>
        </p:spPr>
        <p:txBody>
          <a:bodyPr/>
          <a:lstStyle>
            <a:lvl1pPr>
              <a:defRPr sz="8503"/>
            </a:lvl1pPr>
            <a:lvl2pPr>
              <a:defRPr sz="7440"/>
            </a:lvl2pPr>
            <a:lvl3pPr>
              <a:defRPr sz="6378"/>
            </a:lvl3pPr>
            <a:lvl4pPr>
              <a:defRPr sz="5315"/>
            </a:lvl4pPr>
            <a:lvl5pPr>
              <a:defRPr sz="5315"/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texto 3"/>
          <p:cNvSpPr txBox="1">
            <a:spLocks noGrp="1"/>
          </p:cNvSpPr>
          <p:nvPr>
            <p:ph type="body" idx="2"/>
          </p:nvPr>
        </p:nvSpPr>
        <p:spPr>
          <a:xfrm>
            <a:off x="2231565" y="12958757"/>
            <a:ext cx="10449104" cy="24007709"/>
          </a:xfrm>
        </p:spPr>
        <p:txBody>
          <a:bodyPr/>
          <a:lstStyle>
            <a:lvl1pPr marL="0" indent="0">
              <a:buNone/>
              <a:defRPr sz="4252"/>
            </a:lvl1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B148DB0-04FC-43BE-A6E8-38265EF27996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6" name="Marcador de pie de página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7" name="Marcador de número de diapositiva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039595B-0963-446E-AE8E-3E47075ADD5F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9882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2231565" y="2879729"/>
            <a:ext cx="10449104" cy="10079038"/>
          </a:xfrm>
        </p:spPr>
        <p:txBody>
          <a:bodyPr anchor="b"/>
          <a:lstStyle>
            <a:lvl1pPr>
              <a:defRPr sz="8503"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posición de imagen 2"/>
          <p:cNvSpPr txBox="1">
            <a:spLocks noGrp="1"/>
          </p:cNvSpPr>
          <p:nvPr>
            <p:ph type="pic" idx="1"/>
          </p:nvPr>
        </p:nvSpPr>
        <p:spPr>
          <a:xfrm>
            <a:off x="13773241" y="6219410"/>
            <a:ext cx="16401336" cy="30697066"/>
          </a:xfrm>
        </p:spPr>
        <p:txBody>
          <a:bodyPr/>
          <a:lstStyle>
            <a:lvl1pPr marL="0" indent="0">
              <a:buNone/>
              <a:defRPr lang="es-419" sz="8503"/>
            </a:lvl1pPr>
          </a:lstStyle>
          <a:p>
            <a:pPr lvl="0"/>
            <a:endParaRPr lang="es-419"/>
          </a:p>
        </p:txBody>
      </p:sp>
      <p:sp>
        <p:nvSpPr>
          <p:cNvPr id="4" name="Marcador de texto 3"/>
          <p:cNvSpPr txBox="1">
            <a:spLocks noGrp="1"/>
          </p:cNvSpPr>
          <p:nvPr>
            <p:ph type="body" idx="2"/>
          </p:nvPr>
        </p:nvSpPr>
        <p:spPr>
          <a:xfrm>
            <a:off x="2231565" y="12958757"/>
            <a:ext cx="10449104" cy="24007709"/>
          </a:xfrm>
        </p:spPr>
        <p:txBody>
          <a:bodyPr/>
          <a:lstStyle>
            <a:lvl1pPr marL="0" indent="0">
              <a:buNone/>
              <a:defRPr sz="4252"/>
            </a:lvl1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2150DE8-21BE-43EC-8569-82846BF48810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6" name="Marcador de pie de página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7" name="Marcador de número de diapositiva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ED79D08-CC9D-4931-B2EB-34DB08C9DAB9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1024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 txBox="1">
            <a:spLocks noGrp="1"/>
          </p:cNvSpPr>
          <p:nvPr>
            <p:ph type="title"/>
          </p:nvPr>
        </p:nvSpPr>
        <p:spPr>
          <a:xfrm>
            <a:off x="2227341" y="2299780"/>
            <a:ext cx="27943012" cy="83492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2"/>
          <p:cNvSpPr txBox="1">
            <a:spLocks noGrp="1"/>
          </p:cNvSpPr>
          <p:nvPr>
            <p:ph type="body" idx="1"/>
          </p:nvPr>
        </p:nvSpPr>
        <p:spPr>
          <a:xfrm>
            <a:off x="2227341" y="11498900"/>
            <a:ext cx="27943012" cy="2740738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fecha 3"/>
          <p:cNvSpPr txBox="1">
            <a:spLocks noGrp="1"/>
          </p:cNvSpPr>
          <p:nvPr>
            <p:ph type="dt" sz="half" idx="2"/>
          </p:nvPr>
        </p:nvSpPr>
        <p:spPr>
          <a:xfrm>
            <a:off x="2227341" y="40036181"/>
            <a:ext cx="7289487" cy="22997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3189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C74F6251-1994-4113-91CF-7D544DE34D8F}" type="datetime1">
              <a:rPr lang="es-ES"/>
              <a:pPr lvl="0"/>
              <a:t>19/10/2023</a:t>
            </a:fld>
            <a:endParaRPr lang="es-ES"/>
          </a:p>
        </p:txBody>
      </p:sp>
      <p:sp>
        <p:nvSpPr>
          <p:cNvPr id="5" name="Marcador de pie de página 4"/>
          <p:cNvSpPr txBox="1">
            <a:spLocks noGrp="1"/>
          </p:cNvSpPr>
          <p:nvPr>
            <p:ph type="ftr" sz="quarter" idx="3"/>
          </p:nvPr>
        </p:nvSpPr>
        <p:spPr>
          <a:xfrm>
            <a:off x="10731736" y="40036181"/>
            <a:ext cx="10934221" cy="22997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3189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s-ES"/>
          </a:p>
        </p:txBody>
      </p:sp>
      <p:sp>
        <p:nvSpPr>
          <p:cNvPr id="6" name="Marcador de número de diapositiva 5"/>
          <p:cNvSpPr txBox="1">
            <a:spLocks noGrp="1"/>
          </p:cNvSpPr>
          <p:nvPr>
            <p:ph type="sldNum" sz="quarter" idx="4"/>
          </p:nvPr>
        </p:nvSpPr>
        <p:spPr>
          <a:xfrm>
            <a:off x="22880875" y="40036181"/>
            <a:ext cx="7289487" cy="22997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3189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30AC5F0A-630E-4C13-9F5D-C3B3223D903C}" type="slidenum"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lvl="0" indent="0" algn="l" defTabSz="2429835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s-ES" sz="11692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607463" marR="0" lvl="0" indent="-607463" algn="l" defTabSz="2429835" rtl="0" fontAlgn="auto" hangingPunct="1">
        <a:lnSpc>
          <a:spcPct val="90000"/>
        </a:lnSpc>
        <a:spcBef>
          <a:spcPts val="2655"/>
        </a:spcBef>
        <a:spcAft>
          <a:spcPts val="0"/>
        </a:spcAft>
        <a:buSzPct val="100000"/>
        <a:buFont typeface="Arial" pitchFamily="34"/>
        <a:buChar char="•"/>
        <a:tabLst/>
        <a:defRPr lang="es-ES" sz="744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1822371" marR="0" lvl="1" indent="-607463" algn="l" defTabSz="2429835" rtl="0" fontAlgn="auto" hangingPunct="1">
        <a:lnSpc>
          <a:spcPct val="90000"/>
        </a:lnSpc>
        <a:spcBef>
          <a:spcPts val="1330"/>
        </a:spcBef>
        <a:spcAft>
          <a:spcPts val="0"/>
        </a:spcAft>
        <a:buSzPct val="100000"/>
        <a:buFont typeface="Arial" pitchFamily="34"/>
        <a:buChar char="•"/>
        <a:tabLst/>
        <a:defRPr lang="es-ES" sz="6378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3037298" marR="0" lvl="2" indent="-607463" algn="l" defTabSz="2429835" rtl="0" fontAlgn="auto" hangingPunct="1">
        <a:lnSpc>
          <a:spcPct val="90000"/>
        </a:lnSpc>
        <a:spcBef>
          <a:spcPts val="1330"/>
        </a:spcBef>
        <a:spcAft>
          <a:spcPts val="0"/>
        </a:spcAft>
        <a:buSzPct val="100000"/>
        <a:buFont typeface="Arial" pitchFamily="34"/>
        <a:buChar char="•"/>
        <a:tabLst/>
        <a:defRPr lang="es-ES" sz="5315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4252206" marR="0" lvl="3" indent="-607463" algn="l" defTabSz="2429835" rtl="0" fontAlgn="auto" hangingPunct="1">
        <a:lnSpc>
          <a:spcPct val="90000"/>
        </a:lnSpc>
        <a:spcBef>
          <a:spcPts val="1330"/>
        </a:spcBef>
        <a:spcAft>
          <a:spcPts val="0"/>
        </a:spcAft>
        <a:buSzPct val="100000"/>
        <a:buFont typeface="Arial" pitchFamily="34"/>
        <a:buChar char="•"/>
        <a:tabLst/>
        <a:defRPr lang="es-ES" sz="4783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5467124" marR="0" lvl="4" indent="-607463" algn="l" defTabSz="2429835" rtl="0" fontAlgn="auto" hangingPunct="1">
        <a:lnSpc>
          <a:spcPct val="90000"/>
        </a:lnSpc>
        <a:spcBef>
          <a:spcPts val="1330"/>
        </a:spcBef>
        <a:spcAft>
          <a:spcPts val="0"/>
        </a:spcAft>
        <a:buSzPct val="100000"/>
        <a:buFont typeface="Arial" pitchFamily="34"/>
        <a:buChar char="•"/>
        <a:tabLst/>
        <a:defRPr lang="es-ES" sz="4783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419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23"/>
          <p:cNvSpPr/>
          <p:nvPr/>
        </p:nvSpPr>
        <p:spPr>
          <a:xfrm>
            <a:off x="0" y="-700192"/>
            <a:ext cx="184727" cy="140038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Rectangle 228"/>
          <p:cNvSpPr/>
          <p:nvPr/>
        </p:nvSpPr>
        <p:spPr>
          <a:xfrm>
            <a:off x="0" y="-700192"/>
            <a:ext cx="184727" cy="140038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Rectangle 230"/>
          <p:cNvSpPr/>
          <p:nvPr/>
        </p:nvSpPr>
        <p:spPr>
          <a:xfrm>
            <a:off x="152403" y="-547789"/>
            <a:ext cx="184727" cy="140038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Rectangle 232"/>
          <p:cNvSpPr/>
          <p:nvPr/>
        </p:nvSpPr>
        <p:spPr>
          <a:xfrm>
            <a:off x="0" y="-700192"/>
            <a:ext cx="184727" cy="140038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" name="Rectangle 234"/>
          <p:cNvSpPr/>
          <p:nvPr/>
        </p:nvSpPr>
        <p:spPr>
          <a:xfrm>
            <a:off x="0" y="-700192"/>
            <a:ext cx="184727" cy="140038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" name="Rectangle 236"/>
          <p:cNvSpPr/>
          <p:nvPr/>
        </p:nvSpPr>
        <p:spPr>
          <a:xfrm>
            <a:off x="0" y="-700192"/>
            <a:ext cx="184727" cy="140038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8" name="Rectangle 162"/>
          <p:cNvSpPr/>
          <p:nvPr/>
        </p:nvSpPr>
        <p:spPr>
          <a:xfrm>
            <a:off x="0" y="-700192"/>
            <a:ext cx="184727" cy="140038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9" name="Rectangle 165"/>
          <p:cNvSpPr/>
          <p:nvPr/>
        </p:nvSpPr>
        <p:spPr>
          <a:xfrm>
            <a:off x="0" y="-471592"/>
            <a:ext cx="184727" cy="140038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0" name="Rectangle 167"/>
          <p:cNvSpPr/>
          <p:nvPr/>
        </p:nvSpPr>
        <p:spPr>
          <a:xfrm>
            <a:off x="0" y="-700192"/>
            <a:ext cx="184727" cy="140038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1" name="Rectangle 11"/>
          <p:cNvSpPr/>
          <p:nvPr/>
        </p:nvSpPr>
        <p:spPr>
          <a:xfrm>
            <a:off x="392113" y="3357695"/>
            <a:ext cx="184727" cy="140038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" name="CuadroTexto 14339"/>
          <p:cNvSpPr txBox="1"/>
          <p:nvPr/>
        </p:nvSpPr>
        <p:spPr>
          <a:xfrm>
            <a:off x="16579845" y="26015210"/>
            <a:ext cx="184727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A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3" name="CuadroTexto 14370"/>
          <p:cNvSpPr txBox="1"/>
          <p:nvPr/>
        </p:nvSpPr>
        <p:spPr>
          <a:xfrm>
            <a:off x="26709450" y="33332732"/>
            <a:ext cx="184727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A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4" name="Rectángulo 5"/>
          <p:cNvSpPr/>
          <p:nvPr/>
        </p:nvSpPr>
        <p:spPr>
          <a:xfrm>
            <a:off x="0" y="0"/>
            <a:ext cx="32397704" cy="6434139"/>
          </a:xfrm>
          <a:prstGeom prst="rect">
            <a:avLst/>
          </a:prstGeom>
          <a:solidFill>
            <a:srgbClr val="2E75B6"/>
          </a:solidFill>
          <a:ln w="76196" cap="flat">
            <a:solidFill>
              <a:srgbClr val="2E75B6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419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5" name="CuadroTexto 7"/>
          <p:cNvSpPr txBox="1"/>
          <p:nvPr/>
        </p:nvSpPr>
        <p:spPr>
          <a:xfrm>
            <a:off x="1249262" y="900217"/>
            <a:ext cx="8153403" cy="1200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7200" b="0" i="0" u="none" strike="noStrike" kern="1200" cap="none" spc="0" baseline="0">
                <a:solidFill>
                  <a:srgbClr val="FFFFFF"/>
                </a:solidFill>
                <a:uFillTx/>
                <a:latin typeface="Bahnschrift Light Condensed" pitchFamily="34"/>
                <a:cs typeface="Times New Roman" pitchFamily="18"/>
              </a:rPr>
              <a:t>T</a:t>
            </a:r>
            <a:r>
              <a:rPr lang="es-MX" sz="7200" b="1" i="0" u="none" strike="noStrike" kern="1200" cap="none" spc="0" baseline="0">
                <a:solidFill>
                  <a:srgbClr val="FFFFFF"/>
                </a:solidFill>
                <a:uFillTx/>
                <a:latin typeface="Bahnschrift Light Condensed" pitchFamily="34"/>
                <a:cs typeface="Times New Roman" pitchFamily="18"/>
              </a:rPr>
              <a:t>itulo de la práctica</a:t>
            </a:r>
            <a:endParaRPr lang="es-419" sz="7200" b="1" i="0" u="none" strike="noStrike" kern="1200" cap="none" spc="0" baseline="0">
              <a:solidFill>
                <a:srgbClr val="FFFFFF"/>
              </a:solidFill>
              <a:uFillTx/>
              <a:latin typeface="Bahnschrift Light Condensed" pitchFamily="34"/>
              <a:cs typeface="Times New Roman" pitchFamily="18"/>
            </a:endParaRPr>
          </a:p>
        </p:txBody>
      </p:sp>
      <p:sp>
        <p:nvSpPr>
          <p:cNvPr id="16" name="CuadroTexto 10"/>
          <p:cNvSpPr txBox="1"/>
          <p:nvPr/>
        </p:nvSpPr>
        <p:spPr>
          <a:xfrm>
            <a:off x="1272991" y="2793117"/>
            <a:ext cx="11877854" cy="298543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7200" b="0" i="0" u="none" strike="noStrike" kern="1200" cap="none" spc="0" baseline="0">
                <a:solidFill>
                  <a:srgbClr val="FFFFFF"/>
                </a:solidFill>
                <a:uFillTx/>
                <a:latin typeface="Bahnschrift Light Condensed" pitchFamily="34"/>
              </a:rPr>
              <a:t>Apellido, Nombre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MX" sz="7200" b="0" i="0" u="none" strike="noStrike" kern="1200" cap="none" spc="0" baseline="0">
              <a:solidFill>
                <a:srgbClr val="FFFFFF"/>
              </a:solidFill>
              <a:uFillTx/>
              <a:latin typeface="Bahnschrift Light Condensed" pitchFamily="3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4400" b="0" i="0" u="none" strike="noStrike" kern="1200" cap="none" spc="0" baseline="0">
                <a:solidFill>
                  <a:srgbClr val="FFFFFF"/>
                </a:solidFill>
                <a:uFillTx/>
                <a:latin typeface="Bahnschrift Light Condensed" pitchFamily="34"/>
              </a:rPr>
              <a:t>email  (opcional)</a:t>
            </a:r>
            <a:endParaRPr lang="es-419" sz="4400" b="0" i="0" u="none" strike="noStrike" kern="1200" cap="none" spc="0" baseline="0">
              <a:solidFill>
                <a:srgbClr val="FFFFFF"/>
              </a:solidFill>
              <a:uFillTx/>
              <a:latin typeface="Bahnschrift Light Condensed" pitchFamily="34"/>
            </a:endParaRPr>
          </a:p>
        </p:txBody>
      </p:sp>
      <p:pic>
        <p:nvPicPr>
          <p:cNvPr id="17" name="Imagen 18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03046" y="852595"/>
            <a:ext cx="4284576" cy="4284576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</p:pic>
      <p:pic>
        <p:nvPicPr>
          <p:cNvPr id="18" name="Imagen 19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13730" y="852595"/>
            <a:ext cx="3702634" cy="437945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9" name="Rectángulo 21"/>
          <p:cNvSpPr/>
          <p:nvPr/>
        </p:nvSpPr>
        <p:spPr>
          <a:xfrm>
            <a:off x="0" y="11593595"/>
            <a:ext cx="15589248" cy="1632286"/>
          </a:xfrm>
          <a:prstGeom prst="rect">
            <a:avLst/>
          </a:prstGeom>
          <a:solidFill>
            <a:srgbClr val="2E75B6"/>
          </a:solidFill>
          <a:ln w="12701" cap="flat">
            <a:solidFill>
              <a:srgbClr val="41719C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6000" b="0" i="0" u="none" strike="noStrike" kern="1200" cap="none" spc="0" baseline="0">
                <a:solidFill>
                  <a:srgbClr val="FFFFFF"/>
                </a:solidFill>
                <a:uFillTx/>
                <a:latin typeface="Bahnschrift Light Condensed" pitchFamily="34"/>
              </a:rPr>
              <a:t>INTRODUCCIÓN</a:t>
            </a:r>
            <a:endParaRPr lang="es-419" sz="6000" b="0" i="0" u="none" strike="noStrike" kern="1200" cap="none" spc="0" baseline="0">
              <a:solidFill>
                <a:srgbClr val="FFFFFF"/>
              </a:solidFill>
              <a:uFillTx/>
              <a:latin typeface="Bahnschrift Light Condensed" pitchFamily="34"/>
            </a:endParaRPr>
          </a:p>
        </p:txBody>
      </p:sp>
      <p:sp>
        <p:nvSpPr>
          <p:cNvPr id="20" name="Rectángulo 49"/>
          <p:cNvSpPr/>
          <p:nvPr/>
        </p:nvSpPr>
        <p:spPr>
          <a:xfrm>
            <a:off x="15589248" y="11598560"/>
            <a:ext cx="16808455" cy="1627321"/>
          </a:xfrm>
          <a:prstGeom prst="rect">
            <a:avLst/>
          </a:prstGeom>
          <a:solidFill>
            <a:srgbClr val="2E75B6"/>
          </a:solidFill>
          <a:ln w="12701" cap="flat">
            <a:solidFill>
              <a:srgbClr val="41719C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6000" b="0" i="0" u="none" strike="noStrike" kern="1200" cap="none" spc="0" baseline="0">
                <a:solidFill>
                  <a:srgbClr val="FFFFFF"/>
                </a:solidFill>
                <a:uFillTx/>
                <a:latin typeface="Bahnschrift Light Condensed" pitchFamily="34"/>
              </a:rPr>
              <a:t>RESULTADOS</a:t>
            </a:r>
            <a:endParaRPr lang="es-419" sz="6000" b="0" i="0" u="none" strike="noStrike" kern="1200" cap="none" spc="0" baseline="0">
              <a:solidFill>
                <a:srgbClr val="FFFFFF"/>
              </a:solidFill>
              <a:uFillTx/>
              <a:latin typeface="Bahnschrift Light Condensed" pitchFamily="34"/>
            </a:endParaRPr>
          </a:p>
        </p:txBody>
      </p:sp>
      <p:sp>
        <p:nvSpPr>
          <p:cNvPr id="21" name="Rectángulo 54"/>
          <p:cNvSpPr/>
          <p:nvPr/>
        </p:nvSpPr>
        <p:spPr>
          <a:xfrm>
            <a:off x="0" y="20759732"/>
            <a:ext cx="15589248" cy="1627321"/>
          </a:xfrm>
          <a:prstGeom prst="rect">
            <a:avLst/>
          </a:prstGeom>
          <a:solidFill>
            <a:srgbClr val="2E75B6"/>
          </a:solidFill>
          <a:ln w="12701" cap="flat">
            <a:solidFill>
              <a:srgbClr val="41719C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6000" b="0" i="0" u="none" strike="noStrike" kern="1200" cap="none" spc="0" baseline="0">
                <a:solidFill>
                  <a:srgbClr val="FFFFFF"/>
                </a:solidFill>
                <a:uFillTx/>
                <a:latin typeface="Bahnschrift Light Condensed" pitchFamily="34"/>
              </a:rPr>
              <a:t>MÉTODO EXPERIMENTAL</a:t>
            </a:r>
            <a:endParaRPr lang="es-419" sz="6000" b="0" i="0" u="none" strike="noStrike" kern="1200" cap="none" spc="0" baseline="0">
              <a:solidFill>
                <a:srgbClr val="FFFFFF"/>
              </a:solidFill>
              <a:uFillTx/>
              <a:latin typeface="Bahnschrift Light Condensed" pitchFamily="34"/>
            </a:endParaRPr>
          </a:p>
        </p:txBody>
      </p:sp>
      <p:sp>
        <p:nvSpPr>
          <p:cNvPr id="22" name="Rectángulo 55"/>
          <p:cNvSpPr/>
          <p:nvPr/>
        </p:nvSpPr>
        <p:spPr>
          <a:xfrm>
            <a:off x="15589239" y="32688949"/>
            <a:ext cx="16808455" cy="1627321"/>
          </a:xfrm>
          <a:prstGeom prst="rect">
            <a:avLst/>
          </a:prstGeom>
          <a:solidFill>
            <a:srgbClr val="2E75B6"/>
          </a:solidFill>
          <a:ln w="12701" cap="flat">
            <a:solidFill>
              <a:srgbClr val="41719C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6000" b="0" i="0" u="none" strike="noStrike" kern="1200" cap="none" spc="0" baseline="0">
                <a:solidFill>
                  <a:srgbClr val="FFFFFF"/>
                </a:solidFill>
                <a:uFillTx/>
                <a:latin typeface="Bahnschrift Light Condensed" pitchFamily="34"/>
              </a:rPr>
              <a:t>CONCLUSIONES</a:t>
            </a:r>
            <a:endParaRPr lang="es-419" sz="6000" b="0" i="0" u="none" strike="noStrike" kern="1200" cap="none" spc="0" baseline="0">
              <a:solidFill>
                <a:srgbClr val="FFFFFF"/>
              </a:solidFill>
              <a:uFillTx/>
              <a:latin typeface="Bahnschrift Light Condensed" pitchFamily="34"/>
            </a:endParaRPr>
          </a:p>
        </p:txBody>
      </p:sp>
      <p:sp>
        <p:nvSpPr>
          <p:cNvPr id="23" name="Rectángulo 56"/>
          <p:cNvSpPr/>
          <p:nvPr/>
        </p:nvSpPr>
        <p:spPr>
          <a:xfrm>
            <a:off x="0" y="38438139"/>
            <a:ext cx="15589239" cy="1627321"/>
          </a:xfrm>
          <a:prstGeom prst="rect">
            <a:avLst/>
          </a:prstGeom>
          <a:solidFill>
            <a:srgbClr val="2E75B6"/>
          </a:solidFill>
          <a:ln w="12701" cap="flat">
            <a:solidFill>
              <a:srgbClr val="41719C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6000" b="0" i="0" u="none" strike="noStrike" kern="1200" cap="none" spc="0" baseline="0">
                <a:solidFill>
                  <a:srgbClr val="FFFFFF"/>
                </a:solidFill>
                <a:uFillTx/>
                <a:latin typeface="Bahnschrift Light Condensed" pitchFamily="34"/>
              </a:rPr>
              <a:t>BIBLIOGRAFIA</a:t>
            </a:r>
            <a:endParaRPr lang="es-419" sz="6000" b="0" i="0" u="none" strike="noStrike" kern="1200" cap="none" spc="0" baseline="0">
              <a:solidFill>
                <a:srgbClr val="FFFFFF"/>
              </a:solidFill>
              <a:uFillTx/>
              <a:latin typeface="Bahnschrift Light Condensed" pitchFamily="34"/>
            </a:endParaRPr>
          </a:p>
        </p:txBody>
      </p:sp>
      <p:sp>
        <p:nvSpPr>
          <p:cNvPr id="24" name="Rectángulo 57"/>
          <p:cNvSpPr/>
          <p:nvPr/>
        </p:nvSpPr>
        <p:spPr>
          <a:xfrm>
            <a:off x="0" y="6981928"/>
            <a:ext cx="32397694" cy="1627321"/>
          </a:xfrm>
          <a:prstGeom prst="rect">
            <a:avLst/>
          </a:prstGeom>
          <a:solidFill>
            <a:srgbClr val="2E75B6"/>
          </a:solidFill>
          <a:ln w="12701" cap="flat">
            <a:solidFill>
              <a:srgbClr val="41719C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6000" b="0" i="0" u="none" strike="noStrike" kern="1200" cap="none" spc="0" baseline="0">
                <a:solidFill>
                  <a:srgbClr val="FFFFFF"/>
                </a:solidFill>
                <a:uFillTx/>
                <a:latin typeface="Bahnschrift Light Condensed" pitchFamily="34"/>
              </a:rPr>
              <a:t>RESUMEN O MOTIVACIÓN</a:t>
            </a:r>
            <a:endParaRPr lang="es-419" sz="6000" b="0" i="0" u="none" strike="noStrike" kern="1200" cap="none" spc="0" baseline="0">
              <a:solidFill>
                <a:srgbClr val="FFFFFF"/>
              </a:solidFill>
              <a:uFillTx/>
              <a:latin typeface="Bahnschrift Light Condensed" pitchFamily="34"/>
            </a:endParaRPr>
          </a:p>
        </p:txBody>
      </p:sp>
      <p:sp>
        <p:nvSpPr>
          <p:cNvPr id="25" name="Rectángulo 25"/>
          <p:cNvSpPr/>
          <p:nvPr/>
        </p:nvSpPr>
        <p:spPr>
          <a:xfrm>
            <a:off x="0" y="11626925"/>
            <a:ext cx="15589248" cy="9132807"/>
          </a:xfrm>
          <a:prstGeom prst="rect">
            <a:avLst/>
          </a:prstGeom>
          <a:noFill/>
          <a:ln w="38103" cap="flat">
            <a:solidFill>
              <a:srgbClr val="41719C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419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6" name="Rectángulo 61"/>
          <p:cNvSpPr/>
          <p:nvPr/>
        </p:nvSpPr>
        <p:spPr>
          <a:xfrm>
            <a:off x="15589239" y="11626934"/>
            <a:ext cx="16808455" cy="21062024"/>
          </a:xfrm>
          <a:prstGeom prst="rect">
            <a:avLst/>
          </a:prstGeom>
          <a:noFill/>
          <a:ln w="38103" cap="flat">
            <a:solidFill>
              <a:srgbClr val="41719C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419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7" name="Rectángulo 63"/>
          <p:cNvSpPr/>
          <p:nvPr/>
        </p:nvSpPr>
        <p:spPr>
          <a:xfrm>
            <a:off x="0" y="20756980"/>
            <a:ext cx="15589239" cy="22438900"/>
          </a:xfrm>
          <a:prstGeom prst="rect">
            <a:avLst/>
          </a:prstGeom>
          <a:noFill/>
          <a:ln w="38103" cap="flat">
            <a:solidFill>
              <a:srgbClr val="41719C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419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8" name="Rectángulo 64"/>
          <p:cNvSpPr/>
          <p:nvPr/>
        </p:nvSpPr>
        <p:spPr>
          <a:xfrm>
            <a:off x="15589239" y="32658298"/>
            <a:ext cx="16808455" cy="10537573"/>
          </a:xfrm>
          <a:prstGeom prst="rect">
            <a:avLst/>
          </a:prstGeom>
          <a:noFill/>
          <a:ln w="38103" cap="flat">
            <a:solidFill>
              <a:srgbClr val="41719C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419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29" name="Imagen 14340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99252" y="831482"/>
            <a:ext cx="3211180" cy="4421681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13172</TotalTime>
  <Words>21</Words>
  <Application>Microsoft Office PowerPoint</Application>
  <PresentationFormat>Panorámica</PresentationFormat>
  <Paragraphs>11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Bahnschrift Light Condensed</vt:lpstr>
      <vt:lpstr>Calibri</vt:lpstr>
      <vt:lpstr>Calibri Light</vt:lpstr>
      <vt:lpstr>Times New Roman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Quimbiol05</dc:creator>
  <cp:lastModifiedBy>Humano</cp:lastModifiedBy>
  <cp:revision>876</cp:revision>
  <dcterms:created xsi:type="dcterms:W3CDTF">2009-11-26T14:25:27Z</dcterms:created>
  <dcterms:modified xsi:type="dcterms:W3CDTF">2023-10-19T18:06:43Z</dcterms:modified>
</cp:coreProperties>
</file>